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63" r:id="rId2"/>
    <p:sldId id="448" r:id="rId3"/>
    <p:sldId id="447" r:id="rId4"/>
    <p:sldId id="426" r:id="rId5"/>
    <p:sldId id="295" r:id="rId6"/>
    <p:sldId id="428" r:id="rId7"/>
    <p:sldId id="425" r:id="rId8"/>
    <p:sldId id="423" r:id="rId9"/>
    <p:sldId id="429" r:id="rId10"/>
    <p:sldId id="430" r:id="rId11"/>
    <p:sldId id="435" r:id="rId12"/>
    <p:sldId id="436" r:id="rId13"/>
    <p:sldId id="437" r:id="rId14"/>
    <p:sldId id="438" r:id="rId15"/>
    <p:sldId id="439" r:id="rId16"/>
    <p:sldId id="440" r:id="rId17"/>
    <p:sldId id="443" r:id="rId18"/>
    <p:sldId id="444" r:id="rId19"/>
    <p:sldId id="260" r:id="rId20"/>
    <p:sldId id="265" r:id="rId21"/>
    <p:sldId id="264" r:id="rId22"/>
    <p:sldId id="267" r:id="rId23"/>
    <p:sldId id="266" r:id="rId24"/>
    <p:sldId id="285" r:id="rId25"/>
    <p:sldId id="286" r:id="rId26"/>
    <p:sldId id="281" r:id="rId27"/>
    <p:sldId id="287" r:id="rId28"/>
    <p:sldId id="274" r:id="rId29"/>
    <p:sldId id="278" r:id="rId30"/>
    <p:sldId id="270" r:id="rId31"/>
    <p:sldId id="269" r:id="rId32"/>
    <p:sldId id="271" r:id="rId33"/>
    <p:sldId id="272" r:id="rId34"/>
    <p:sldId id="445" r:id="rId35"/>
    <p:sldId id="280" r:id="rId36"/>
    <p:sldId id="282" r:id="rId37"/>
    <p:sldId id="291" r:id="rId38"/>
    <p:sldId id="290" r:id="rId39"/>
    <p:sldId id="417" r:id="rId40"/>
    <p:sldId id="419" r:id="rId41"/>
    <p:sldId id="418" r:id="rId42"/>
    <p:sldId id="302" r:id="rId43"/>
    <p:sldId id="42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4ABE3"/>
    <a:srgbClr val="31BEAF"/>
    <a:srgbClr val="8E58AC"/>
    <a:srgbClr val="FEBF0F"/>
    <a:srgbClr val="FE7A05"/>
    <a:srgbClr val="E04287"/>
    <a:srgbClr val="FD5590"/>
    <a:srgbClr val="FEBC0F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4454757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04454757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23016" r="-264000" b="-3158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574790" r="-26400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2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5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295703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417170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2700924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1926747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505804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018287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382023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233124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158480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442850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181908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391886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390826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381267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123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158569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1639066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https://github.com/crstnbr/WorkshopWizard.jl</a:t>
            </a:r>
            <a:endParaRPr lang="en-US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2916746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1811007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 a Terminal</a:t>
            </a:r>
            <a:endParaRPr lang="en-US" sz="4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00667"/>
              </p:ext>
            </p:extLst>
          </p:nvPr>
        </p:nvGraphicFramePr>
        <p:xfrm>
          <a:off x="2029272" y="2751873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793</Words>
  <Application>Microsoft Office PowerPoint</Application>
  <PresentationFormat>Widescreen</PresentationFormat>
  <Paragraphs>281</Paragraphs>
  <Slides>43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Inconsolata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PowerPoint Presentation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140</cp:revision>
  <dcterms:created xsi:type="dcterms:W3CDTF">2019-07-10T15:35:39Z</dcterms:created>
  <dcterms:modified xsi:type="dcterms:W3CDTF">2020-02-01T17:31:03Z</dcterms:modified>
</cp:coreProperties>
</file>